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9" r:id="rId9"/>
    <p:sldId id="268" r:id="rId10"/>
    <p:sldId id="271" r:id="rId11"/>
    <p:sldId id="270" r:id="rId12"/>
    <p:sldId id="272" r:id="rId13"/>
    <p:sldId id="277" r:id="rId14"/>
    <p:sldId id="273" r:id="rId15"/>
    <p:sldId id="275" r:id="rId16"/>
    <p:sldId id="274" r:id="rId17"/>
    <p:sldId id="276" r:id="rId18"/>
    <p:sldId id="265" r:id="rId19"/>
    <p:sldId id="266" r:id="rId20"/>
    <p:sldId id="260" r:id="rId21"/>
    <p:sldId id="261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E57317-1D1F-4FDF-BB67-5F181A870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Webová aplikace pro SSPK Junioři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064F17-CAE3-4303-81B9-221701900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Autoři: Maxim hruška a vít </a:t>
            </a:r>
            <a:r>
              <a:rPr lang="cs-CZ" dirty="0" err="1"/>
              <a:t>kilián</a:t>
            </a:r>
            <a:endParaRPr lang="cs-CZ" dirty="0"/>
          </a:p>
          <a:p>
            <a:r>
              <a:rPr lang="cs-CZ" dirty="0"/>
              <a:t>Konzultant: Pavel Anderle</a:t>
            </a:r>
          </a:p>
          <a:p>
            <a:r>
              <a:rPr lang="cs-CZ" dirty="0"/>
              <a:t>Oponent práce: Paní Cibulková</a:t>
            </a:r>
          </a:p>
        </p:txBody>
      </p:sp>
    </p:spTree>
    <p:extLst>
      <p:ext uri="{BB962C8B-B14F-4D97-AF65-F5344CB8AC3E}">
        <p14:creationId xmlns:p14="http://schemas.microsoft.com/office/powerpoint/2010/main" val="370178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E22A46-BB5D-41E8-BF60-6EB05B77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HTML a </a:t>
            </a:r>
            <a:r>
              <a:rPr lang="cs-CZ" dirty="0" err="1"/>
              <a:t>smarty</a:t>
            </a:r>
            <a:r>
              <a:rPr lang="cs-CZ" dirty="0"/>
              <a:t> </a:t>
            </a:r>
          </a:p>
        </p:txBody>
      </p:sp>
      <p:pic>
        <p:nvPicPr>
          <p:cNvPr id="9" name="Zástupný obsah 8" descr="Obsah obrázku snímek obrazovky, počítač&#10;&#10;Popis byl vytvořen automaticky">
            <a:extLst>
              <a:ext uri="{FF2B5EF4-FFF2-40B4-BE49-F238E27FC236}">
                <a16:creationId xmlns:a16="http://schemas.microsoft.com/office/drawing/2014/main" id="{597AFB42-C3C6-481C-90AB-1375B466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8504" y="734734"/>
            <a:ext cx="5557080" cy="5640199"/>
          </a:xfrm>
        </p:spPr>
      </p:pic>
      <p:pic>
        <p:nvPicPr>
          <p:cNvPr id="17" name="Obrázek 16" descr="Obsah obrázku snímek obrazovky&#10;&#10;Popis byl vytvořen automaticky">
            <a:extLst>
              <a:ext uri="{FF2B5EF4-FFF2-40B4-BE49-F238E27FC236}">
                <a16:creationId xmlns:a16="http://schemas.microsoft.com/office/drawing/2014/main" id="{5712D48C-24FD-4F9A-9956-C7FA6C1DB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" r="32288"/>
          <a:stretch/>
        </p:blipFill>
        <p:spPr>
          <a:xfrm>
            <a:off x="1493240" y="1725962"/>
            <a:ext cx="4387443" cy="46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651CD3-6E7C-45C3-8CA6-E12B1DFE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CSS preprocesor </a:t>
            </a:r>
            <a:r>
              <a:rPr lang="cs-CZ" dirty="0" err="1"/>
              <a:t>sass</a:t>
            </a:r>
            <a:endParaRPr lang="cs-CZ" dirty="0"/>
          </a:p>
        </p:txBody>
      </p:sp>
      <p:pic>
        <p:nvPicPr>
          <p:cNvPr id="5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51646F87-A573-4F93-9ED0-3065F44B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791" y="753387"/>
            <a:ext cx="4780604" cy="170456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D1CF0A3-FE0F-4E10-A819-387D5DD9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3112856"/>
            <a:ext cx="3276600" cy="19050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ED53B08-CF43-4915-8FF7-409CCD7CAB92}"/>
              </a:ext>
            </a:extLst>
          </p:cNvPr>
          <p:cNvSpPr txBox="1"/>
          <p:nvPr/>
        </p:nvSpPr>
        <p:spPr>
          <a:xfrm>
            <a:off x="1141413" y="2390862"/>
            <a:ext cx="4954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VSCode</a:t>
            </a:r>
            <a:r>
              <a:rPr lang="cs-CZ" dirty="0"/>
              <a:t> (Live SASS </a:t>
            </a:r>
            <a:r>
              <a:rPr lang="cs-CZ" dirty="0" err="1"/>
              <a:t>Compiler</a:t>
            </a:r>
            <a:r>
              <a:rPr lang="cs-CZ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Proměnné</a:t>
            </a:r>
          </a:p>
          <a:p>
            <a:endParaRPr lang="cs-CZ" dirty="0"/>
          </a:p>
        </p:txBody>
      </p:sp>
      <p:pic>
        <p:nvPicPr>
          <p:cNvPr id="10" name="Obrázek 9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814A8BE4-2142-41E3-89B9-D8BF86BF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91" y="2592816"/>
            <a:ext cx="4780603" cy="40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4AEF26-FE57-4444-9E1E-78C139C0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Javascript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1C0F97C-54CC-4EEE-A486-3A61BF392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375" y="4706144"/>
            <a:ext cx="6386885" cy="1714729"/>
          </a:xfr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F5D44586-D9B1-47F7-891F-5F26BDA6300C}"/>
              </a:ext>
            </a:extLst>
          </p:cNvPr>
          <p:cNvSpPr txBox="1"/>
          <p:nvPr/>
        </p:nvSpPr>
        <p:spPr>
          <a:xfrm>
            <a:off x="1283516" y="2097088"/>
            <a:ext cx="2726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Jquery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Lightbox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Swiper</a:t>
            </a:r>
            <a:endParaRPr lang="cs-CZ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722B24C-70CE-4D3A-874D-5268B803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25" y="1117436"/>
            <a:ext cx="4665735" cy="34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5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322892-C7AB-408D-9BFB-C9C90665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Navigace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98C6F5-4264-4300-8F1E-9A1B21B1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333" y="529257"/>
            <a:ext cx="6810971" cy="66537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2C546F5-A643-4A7F-A2C4-60078D42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32" y="1280591"/>
            <a:ext cx="6810972" cy="470971"/>
          </a:xfrm>
          <a:prstGeom prst="rect">
            <a:avLst/>
          </a:prstGeom>
        </p:spPr>
      </p:pic>
      <p:pic>
        <p:nvPicPr>
          <p:cNvPr id="9" name="Obrázek 8" descr="Obsah obrázku snímek obrazovky&#10;&#10;Popis byl vytvořen automaticky">
            <a:extLst>
              <a:ext uri="{FF2B5EF4-FFF2-40B4-BE49-F238E27FC236}">
                <a16:creationId xmlns:a16="http://schemas.microsoft.com/office/drawing/2014/main" id="{D394489E-4033-42CA-846C-AA7F34A38A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" r="18719"/>
          <a:stretch/>
        </p:blipFill>
        <p:spPr>
          <a:xfrm>
            <a:off x="6601245" y="1856700"/>
            <a:ext cx="4832059" cy="4221373"/>
          </a:xfrm>
          <a:prstGeom prst="rect">
            <a:avLst/>
          </a:prstGeom>
        </p:spPr>
      </p:pic>
      <p:pic>
        <p:nvPicPr>
          <p:cNvPr id="11" name="Obrázek 10" descr="Obsah obrázku snímek obrazovky&#10;&#10;Popis byl vytvořen automaticky">
            <a:extLst>
              <a:ext uri="{FF2B5EF4-FFF2-40B4-BE49-F238E27FC236}">
                <a16:creationId xmlns:a16="http://schemas.microsoft.com/office/drawing/2014/main" id="{3114028A-7E37-4530-8B0B-F84192BA45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9"/>
          <a:stretch/>
        </p:blipFill>
        <p:spPr>
          <a:xfrm>
            <a:off x="1331640" y="2543914"/>
            <a:ext cx="5131925" cy="35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10810A-9091-4FDF-B27B-9E8ACEA1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Administrátorská část</a:t>
            </a:r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E9CDC168-6C2E-44FA-9DDA-C9660E697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841686"/>
            <a:ext cx="9906000" cy="2471340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AD30B4F-78AA-4F22-BAF5-CE7B37576298}"/>
              </a:ext>
            </a:extLst>
          </p:cNvPr>
          <p:cNvSpPr txBox="1"/>
          <p:nvPr/>
        </p:nvSpPr>
        <p:spPr>
          <a:xfrm>
            <a:off x="1141412" y="2097088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Bootstrap</a:t>
            </a:r>
            <a:endParaRPr lang="cs-CZ" dirty="0"/>
          </a:p>
          <a:p>
            <a:r>
              <a:rPr lang="cs-CZ" dirty="0" err="1"/>
              <a:t>CKEditor</a:t>
            </a:r>
            <a:endParaRPr lang="cs-CZ" dirty="0"/>
          </a:p>
          <a:p>
            <a:r>
              <a:rPr lang="cs-CZ" dirty="0" err="1"/>
              <a:t>Fontawesome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6297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AA4FE3-4276-45A6-B8AE-62876339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Bootstrap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7776CD8-9E5A-4D9E-A028-816FBD79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5795030"/>
            <a:ext cx="9906000" cy="309562"/>
          </a:xfrm>
        </p:spPr>
      </p:pic>
      <p:pic>
        <p:nvPicPr>
          <p:cNvPr id="7" name="Obrázek 6" descr="Obsah obrázku snímek obrazovky&#10;&#10;Popis byl vytvořen automaticky">
            <a:extLst>
              <a:ext uri="{FF2B5EF4-FFF2-40B4-BE49-F238E27FC236}">
                <a16:creationId xmlns:a16="http://schemas.microsoft.com/office/drawing/2014/main" id="{BFC7E5EC-A6E7-41BF-A82D-56650988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215987"/>
            <a:ext cx="8244061" cy="31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DC67CF-DC84-4D01-9FF0-4DC90FD3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fontawesome</a:t>
            </a:r>
            <a:endParaRPr lang="cs-CZ" dirty="0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44EA1ADA-86E0-465D-98B2-9174DD97A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1547" y="2199154"/>
            <a:ext cx="3194566" cy="3541712"/>
          </a:xfrm>
        </p:spPr>
      </p:pic>
      <p:pic>
        <p:nvPicPr>
          <p:cNvPr id="7" name="Obrázek 6" descr="Obsah obrázku kreslení&#10;&#10;Popis byl vytvořen automaticky">
            <a:extLst>
              <a:ext uri="{FF2B5EF4-FFF2-40B4-BE49-F238E27FC236}">
                <a16:creationId xmlns:a16="http://schemas.microsoft.com/office/drawing/2014/main" id="{852B9FF2-FCFA-44C1-9853-F1B8D9C1A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29" y="2199154"/>
            <a:ext cx="1768970" cy="353794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B98F09B-AF74-459B-BA31-5758ED744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911" y="2199154"/>
            <a:ext cx="1768970" cy="35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4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8714D9-EF47-426E-B733-9B67DC1D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CKEditor</a:t>
            </a:r>
            <a:endParaRPr lang="cs-CZ" dirty="0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D9B6F985-6E58-4B4B-AE71-176BFCE61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6434" y="2697770"/>
            <a:ext cx="2740977" cy="3541712"/>
          </a:xfrm>
        </p:spPr>
      </p:pic>
      <p:pic>
        <p:nvPicPr>
          <p:cNvPr id="7" name="Obrázek 6" descr="Obsah obrázku snímek obrazovky&#10;&#10;Popis byl vytvořen automaticky">
            <a:extLst>
              <a:ext uri="{FF2B5EF4-FFF2-40B4-BE49-F238E27FC236}">
                <a16:creationId xmlns:a16="http://schemas.microsoft.com/office/drawing/2014/main" id="{F679559A-7BED-42D1-BEF4-6D3AE430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5" y="2697900"/>
            <a:ext cx="6219189" cy="3541582"/>
          </a:xfrm>
          <a:prstGeom prst="rect">
            <a:avLst/>
          </a:prstGeom>
        </p:spPr>
      </p:pic>
      <p:pic>
        <p:nvPicPr>
          <p:cNvPr id="9" name="Obrázek 8" descr="Obsah obrázku snímek obrazovky, kreslení&#10;&#10;Popis byl vytvořen automaticky">
            <a:extLst>
              <a:ext uri="{FF2B5EF4-FFF2-40B4-BE49-F238E27FC236}">
                <a16:creationId xmlns:a16="http://schemas.microsoft.com/office/drawing/2014/main" id="{56C05EE2-A96B-4198-A2DB-5CF9128F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172" y="1295433"/>
            <a:ext cx="3357239" cy="13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2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20D2EF-64A4-4B6D-9BC8-C4A09A00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Administrátorská část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C39E5D-5BE2-4BED-A094-4BC4646BF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Úprava uživatele</a:t>
            </a:r>
          </a:p>
        </p:txBody>
      </p:sp>
      <p:pic>
        <p:nvPicPr>
          <p:cNvPr id="5" name="Obrázek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09505972-1028-4BC7-9F7C-7657C283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6" y="2695575"/>
            <a:ext cx="10613616" cy="38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12ED95-6F27-4DE0-AC52-29144EEE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Administrátorská část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1A5EB8-71C1-4B7B-85CD-B5FE2E0A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Nový uživatel</a:t>
            </a:r>
          </a:p>
        </p:txBody>
      </p:sp>
      <p:pic>
        <p:nvPicPr>
          <p:cNvPr id="5" name="Obrázek 4" descr="Obsah obrázku snímek obrazovky, kreslení&#10;&#10;Popis byl vytvořen automaticky">
            <a:extLst>
              <a:ext uri="{FF2B5EF4-FFF2-40B4-BE49-F238E27FC236}">
                <a16:creationId xmlns:a16="http://schemas.microsoft.com/office/drawing/2014/main" id="{A6CC9CC0-1544-4581-A054-3D37B71D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6" y="2715231"/>
            <a:ext cx="10235984" cy="39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5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BCD677-1C94-4C4A-8DD7-7F975360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FFF563-283D-48F3-AAC4-FA6EDE0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Cíl projektu</a:t>
            </a:r>
          </a:p>
          <a:p>
            <a:r>
              <a:rPr lang="cs-CZ" dirty="0"/>
              <a:t>Postup řešení zadání</a:t>
            </a:r>
          </a:p>
          <a:p>
            <a:r>
              <a:rPr lang="cs-CZ" dirty="0"/>
              <a:t>Představení praktické části</a:t>
            </a:r>
          </a:p>
          <a:p>
            <a:r>
              <a:rPr lang="cs-CZ" dirty="0"/>
              <a:t>Průběh vytváření projektu</a:t>
            </a:r>
          </a:p>
          <a:p>
            <a:r>
              <a:rPr lang="cs-CZ" dirty="0"/>
              <a:t>Výsledek projektu</a:t>
            </a:r>
          </a:p>
        </p:txBody>
      </p:sp>
    </p:spTree>
    <p:extLst>
      <p:ext uri="{BB962C8B-B14F-4D97-AF65-F5344CB8AC3E}">
        <p14:creationId xmlns:p14="http://schemas.microsoft.com/office/powerpoint/2010/main" val="40693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D8836A-FAFE-4D03-8AC6-786DB3D1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Představení praktické části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866D52D-E3A4-42FA-B80D-D5E8F4866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401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F05564A-7BC9-4ACD-8BBD-98480F1F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Průběh vytváření projektu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4EBD1A35-CD71-42FE-9CE1-898EB2655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Drátový model</a:t>
            </a:r>
          </a:p>
          <a:p>
            <a:r>
              <a:rPr lang="cs-CZ" dirty="0"/>
              <a:t>Konzultace databáze</a:t>
            </a:r>
          </a:p>
          <a:p>
            <a:r>
              <a:rPr lang="cs-CZ" dirty="0"/>
              <a:t>Grafický návrh</a:t>
            </a:r>
          </a:p>
          <a:p>
            <a:r>
              <a:rPr lang="cs-CZ" dirty="0"/>
              <a:t>Návrh databáze</a:t>
            </a:r>
          </a:p>
          <a:p>
            <a:r>
              <a:rPr lang="cs-CZ" dirty="0"/>
              <a:t>Programování</a:t>
            </a:r>
          </a:p>
        </p:txBody>
      </p:sp>
    </p:spTree>
    <p:extLst>
      <p:ext uri="{BB962C8B-B14F-4D97-AF65-F5344CB8AC3E}">
        <p14:creationId xmlns:p14="http://schemas.microsoft.com/office/powerpoint/2010/main" val="185936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3F8E8A-2B82-443B-BFAA-21D1B476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Výsledek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649192-D352-462D-AF36-F878A703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 informační portál pro veřejnost</a:t>
            </a:r>
          </a:p>
          <a:p>
            <a:r>
              <a:rPr lang="cs-CZ" dirty="0"/>
              <a:t>Vytvoření kalendáře pro členy klubu</a:t>
            </a:r>
          </a:p>
          <a:p>
            <a:r>
              <a:rPr lang="cs-CZ" dirty="0"/>
              <a:t>Možné rozšíření projektu ze strany zákazníka</a:t>
            </a:r>
          </a:p>
          <a:p>
            <a:r>
              <a:rPr lang="cs-CZ" dirty="0"/>
              <a:t>Administrační prostředí pro správce stránky</a:t>
            </a:r>
          </a:p>
        </p:txBody>
      </p:sp>
    </p:spTree>
    <p:extLst>
      <p:ext uri="{BB962C8B-B14F-4D97-AF65-F5344CB8AC3E}">
        <p14:creationId xmlns:p14="http://schemas.microsoft.com/office/powerpoint/2010/main" val="245790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ADAD41-041B-45B7-BCCD-504695EE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Cíl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1C295B-ACDF-4F37-B302-AA3D7520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Vytvořit webovou stránku pro SSPK</a:t>
            </a:r>
          </a:p>
          <a:p>
            <a:r>
              <a:rPr lang="cs-CZ" dirty="0"/>
              <a:t>Vytvořit prezentační část klubu pro veřejnost</a:t>
            </a:r>
          </a:p>
          <a:p>
            <a:r>
              <a:rPr lang="cs-CZ" dirty="0"/>
              <a:t>Vytvořit systém kalendáře pro členy klubu</a:t>
            </a:r>
          </a:p>
          <a:p>
            <a:r>
              <a:rPr lang="cs-CZ" dirty="0"/>
              <a:t>Vytvořit administrátorské prostředí pro správu webu </a:t>
            </a:r>
          </a:p>
        </p:txBody>
      </p:sp>
    </p:spTree>
    <p:extLst>
      <p:ext uri="{BB962C8B-B14F-4D97-AF65-F5344CB8AC3E}">
        <p14:creationId xmlns:p14="http://schemas.microsoft.com/office/powerpoint/2010/main" val="144202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70DD29-682F-4F69-A2AB-DD19CC11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Postup řešení zadání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17AB4D-39F8-44D5-B8EC-8EB125D30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Front-end</a:t>
            </a:r>
          </a:p>
          <a:p>
            <a:r>
              <a:rPr lang="cs-CZ" dirty="0" err="1"/>
              <a:t>Back</a:t>
            </a:r>
            <a:r>
              <a:rPr lang="cs-CZ" dirty="0"/>
              <a:t>-end</a:t>
            </a:r>
          </a:p>
          <a:p>
            <a:r>
              <a:rPr lang="cs-CZ" dirty="0" err="1"/>
              <a:t>Databáse</a:t>
            </a:r>
            <a:endParaRPr lang="cs-CZ" dirty="0"/>
          </a:p>
          <a:p>
            <a:r>
              <a:rPr lang="cs-CZ" dirty="0"/>
              <a:t>Administrátorská část</a:t>
            </a:r>
          </a:p>
        </p:txBody>
      </p:sp>
    </p:spTree>
    <p:extLst>
      <p:ext uri="{BB962C8B-B14F-4D97-AF65-F5344CB8AC3E}">
        <p14:creationId xmlns:p14="http://schemas.microsoft.com/office/powerpoint/2010/main" val="51420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DFDF01-50D1-4921-A96E-0D1CC59D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Back</a:t>
            </a:r>
            <a:r>
              <a:rPr lang="cs-CZ" dirty="0"/>
              <a:t>-end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F67F8A-D35C-4978-BD81-8850E702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Objektové řešení</a:t>
            </a:r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961044B5-DFFF-4D1A-999F-8B169B78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77" y="1591296"/>
            <a:ext cx="5752491" cy="43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13285A-8DDC-4D8F-951B-0BE6F60B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Back</a:t>
            </a:r>
            <a:r>
              <a:rPr lang="cs-CZ" dirty="0"/>
              <a:t>-end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7C5A91-1718-4548-8370-060E4069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Data z databáze -</a:t>
            </a:r>
            <a:r>
              <a:rPr lang="en-GB" dirty="0"/>
              <a:t>&gt;</a:t>
            </a:r>
            <a:r>
              <a:rPr lang="cs-CZ" dirty="0"/>
              <a:t> pole</a:t>
            </a:r>
          </a:p>
          <a:p>
            <a:r>
              <a:rPr lang="cs-CZ" dirty="0"/>
              <a:t>pole -</a:t>
            </a:r>
            <a:r>
              <a:rPr lang="en-GB" dirty="0"/>
              <a:t>&gt;</a:t>
            </a:r>
            <a:r>
              <a:rPr lang="cs-CZ" dirty="0"/>
              <a:t> objekt</a:t>
            </a:r>
          </a:p>
        </p:txBody>
      </p:sp>
      <p:pic>
        <p:nvPicPr>
          <p:cNvPr id="5" name="Obrázek 4" descr="Obsah obrázku snímek obrazovky, kreslení&#10;&#10;Popis byl vytvořen automaticky">
            <a:extLst>
              <a:ext uri="{FF2B5EF4-FFF2-40B4-BE49-F238E27FC236}">
                <a16:creationId xmlns:a16="http://schemas.microsoft.com/office/drawing/2014/main" id="{9A85F342-BFF6-4096-9DA5-3AF64807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9" y="3275358"/>
            <a:ext cx="7496175" cy="2562225"/>
          </a:xfrm>
          <a:prstGeom prst="rect">
            <a:avLst/>
          </a:prstGeom>
        </p:spPr>
      </p:pic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B765CB43-8356-4CE6-8A5B-29BD9887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99" y="88726"/>
            <a:ext cx="8630554" cy="21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AED005-7B26-44F1-A253-3936EBE4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Databázový model</a:t>
            </a:r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DD607A15-8F67-4302-9B98-8B8D24CF8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08" y="2097088"/>
            <a:ext cx="7905750" cy="3533775"/>
          </a:xfrm>
        </p:spPr>
      </p:pic>
    </p:spTree>
    <p:extLst>
      <p:ext uri="{BB962C8B-B14F-4D97-AF65-F5344CB8AC3E}">
        <p14:creationId xmlns:p14="http://schemas.microsoft.com/office/powerpoint/2010/main" val="252239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FF21CD-778A-485B-B0D5-27914C7D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Front-End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F87426-835C-43C9-B193-FF82E4E8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Drátěný model</a:t>
            </a:r>
          </a:p>
          <a:p>
            <a:r>
              <a:rPr lang="cs-CZ" dirty="0"/>
              <a:t>Grafický návrh</a:t>
            </a:r>
          </a:p>
          <a:p>
            <a:r>
              <a:rPr lang="cs-CZ" dirty="0"/>
              <a:t>Realizace</a:t>
            </a:r>
          </a:p>
          <a:p>
            <a:r>
              <a:rPr lang="cs-CZ" dirty="0"/>
              <a:t>HTML a Smarty</a:t>
            </a:r>
          </a:p>
          <a:p>
            <a:r>
              <a:rPr lang="cs-CZ" dirty="0"/>
              <a:t>CSS</a:t>
            </a:r>
          </a:p>
          <a:p>
            <a:r>
              <a:rPr lang="cs-CZ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2183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D75C9D-F7C2-4D8E-8E73-80711843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Front-end</a:t>
            </a:r>
          </a:p>
        </p:txBody>
      </p:sp>
      <p:pic>
        <p:nvPicPr>
          <p:cNvPr id="7" name="Zástupný obsah 6" descr="Obsah obrázku budova, kámen&#10;&#10;Popis byl vytvořen automaticky">
            <a:extLst>
              <a:ext uri="{FF2B5EF4-FFF2-40B4-BE49-F238E27FC236}">
                <a16:creationId xmlns:a16="http://schemas.microsoft.com/office/drawing/2014/main" id="{E18A26C8-DA09-41EB-8F12-48E45138A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52" y="1458074"/>
            <a:ext cx="3337261" cy="4758183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D227300C-412F-49ED-A70E-459C8931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14" y="1458075"/>
            <a:ext cx="3358718" cy="475818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A4D6052-B5C5-42F1-BD56-E3C5F0285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533" y="267984"/>
            <a:ext cx="991379" cy="5948275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B8E26C3B-4D04-4F5B-AC99-C21CE981C293}"/>
              </a:ext>
            </a:extLst>
          </p:cNvPr>
          <p:cNvSpPr txBox="1"/>
          <p:nvPr/>
        </p:nvSpPr>
        <p:spPr>
          <a:xfrm>
            <a:off x="1224793" y="1862356"/>
            <a:ext cx="187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Drátěný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Grafický návrh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Prohlížeč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Mobil</a:t>
            </a:r>
          </a:p>
        </p:txBody>
      </p:sp>
    </p:spTree>
    <p:extLst>
      <p:ext uri="{BB962C8B-B14F-4D97-AF65-F5344CB8AC3E}">
        <p14:creationId xmlns:p14="http://schemas.microsoft.com/office/powerpoint/2010/main" val="325724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167</TotalTime>
  <Words>174</Words>
  <Application>Microsoft Office PowerPoint</Application>
  <PresentationFormat>Širokoúhlá obrazovka</PresentationFormat>
  <Paragraphs>70</Paragraphs>
  <Slides>22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5" baseType="lpstr">
      <vt:lpstr>Arial</vt:lpstr>
      <vt:lpstr>Tw Cen MT</vt:lpstr>
      <vt:lpstr>Obvod</vt:lpstr>
      <vt:lpstr>Webová aplikace pro SSPK Junioři</vt:lpstr>
      <vt:lpstr>Osnova</vt:lpstr>
      <vt:lpstr>Cíl projektu</vt:lpstr>
      <vt:lpstr>Postup řešení zadání</vt:lpstr>
      <vt:lpstr>Back-end</vt:lpstr>
      <vt:lpstr>Back-end</vt:lpstr>
      <vt:lpstr>Databázový model</vt:lpstr>
      <vt:lpstr>Front-End</vt:lpstr>
      <vt:lpstr>Front-end</vt:lpstr>
      <vt:lpstr>HTML a smarty </vt:lpstr>
      <vt:lpstr>CSS preprocesor sass</vt:lpstr>
      <vt:lpstr>Javascript</vt:lpstr>
      <vt:lpstr>Navigace</vt:lpstr>
      <vt:lpstr>Administrátorská část</vt:lpstr>
      <vt:lpstr>Bootstrap</vt:lpstr>
      <vt:lpstr>fontawesome</vt:lpstr>
      <vt:lpstr>CKEditor</vt:lpstr>
      <vt:lpstr>Administrátorská část</vt:lpstr>
      <vt:lpstr>Administrátorská část</vt:lpstr>
      <vt:lpstr>Představení praktické části</vt:lpstr>
      <vt:lpstr>Průběh vytváření projektu</vt:lpstr>
      <vt:lpstr>Výsledek projektu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Webová aplikace pro SSPK Junioři</dc:title>
  <dc:creator>Maxim Hruška</dc:creator>
  <cp:lastModifiedBy>Vít Kilián</cp:lastModifiedBy>
  <cp:revision>26</cp:revision>
  <dcterms:created xsi:type="dcterms:W3CDTF">2020-02-14T08:57:51Z</dcterms:created>
  <dcterms:modified xsi:type="dcterms:W3CDTF">2020-02-17T17:15:25Z</dcterms:modified>
</cp:coreProperties>
</file>